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e5ae906e4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e5ae906e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e5ae906e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e5ae906e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e5ae906e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e5ae906e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1e92b8377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1e92b8377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e92b8377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e92b8377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43434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FA8DC"/>
            </a:gs>
            <a:gs pos="100000">
              <a:srgbClr val="E06666"/>
            </a:gs>
          </a:gsLst>
          <a:lin ang="8100019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196200" y="151350"/>
            <a:ext cx="8751600" cy="4840800"/>
          </a:xfrm>
          <a:prstGeom prst="roundRect">
            <a:avLst>
              <a:gd fmla="val 3125" name="adj"/>
            </a:avLst>
          </a:prstGeom>
          <a:solidFill>
            <a:schemeClr val="dk1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96200" y="398547"/>
            <a:ext cx="8751600" cy="8619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Concoct</a:t>
            </a:r>
            <a:endParaRPr b="1"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196200" y="151350"/>
            <a:ext cx="8751600" cy="626700"/>
          </a:xfrm>
          <a:prstGeom prst="roundRect">
            <a:avLst>
              <a:gd fmla="val 23301" name="adj"/>
            </a:avLst>
          </a:prstGeom>
          <a:solidFill>
            <a:srgbClr val="43434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273950" y="226650"/>
            <a:ext cx="7882800" cy="476100"/>
          </a:xfrm>
          <a:prstGeom prst="roundRect">
            <a:avLst>
              <a:gd fmla="val 37203" name="adj"/>
            </a:avLst>
          </a:prstGeom>
          <a:solidFill>
            <a:schemeClr val="accent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www.concoct.com/login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8296600" y="398550"/>
            <a:ext cx="132300" cy="1323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8483200" y="398550"/>
            <a:ext cx="132300" cy="1323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8669800" y="398550"/>
            <a:ext cx="132300" cy="132300"/>
          </a:xfrm>
          <a:prstGeom prst="ellipse">
            <a:avLst/>
          </a:prstGeom>
          <a:solidFill>
            <a:srgbClr val="83D1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3"/>
          <p:cNvSpPr/>
          <p:nvPr/>
        </p:nvSpPr>
        <p:spPr>
          <a:xfrm>
            <a:off x="2177100" y="1672100"/>
            <a:ext cx="4696500" cy="3024600"/>
          </a:xfrm>
          <a:prstGeom prst="roundRect">
            <a:avLst>
              <a:gd fmla="val 2653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4070400" y="1897600"/>
            <a:ext cx="100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Login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3"/>
          <p:cNvSpPr/>
          <p:nvPr/>
        </p:nvSpPr>
        <p:spPr>
          <a:xfrm>
            <a:off x="2818950" y="2571738"/>
            <a:ext cx="35061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username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4" name="Google Shape;64;p13"/>
          <p:cNvSpPr/>
          <p:nvPr/>
        </p:nvSpPr>
        <p:spPr>
          <a:xfrm>
            <a:off x="2818950" y="3182950"/>
            <a:ext cx="35061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password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2818950" y="3840750"/>
            <a:ext cx="1667700" cy="476100"/>
          </a:xfrm>
          <a:prstGeom prst="roundRect">
            <a:avLst>
              <a:gd fmla="val 37203" name="adj"/>
            </a:avLst>
          </a:prstGeom>
          <a:solidFill>
            <a:srgbClr val="B6D7A8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LOGIN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4657350" y="3840750"/>
            <a:ext cx="1667700" cy="476100"/>
          </a:xfrm>
          <a:prstGeom prst="roundRect">
            <a:avLst>
              <a:gd fmla="val 37203" name="adj"/>
            </a:avLst>
          </a:prstGeom>
          <a:solidFill>
            <a:srgbClr val="6D9EEB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REGISTER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FA8DC"/>
            </a:gs>
            <a:gs pos="100000">
              <a:srgbClr val="E06666"/>
            </a:gs>
          </a:gsLst>
          <a:lin ang="8100019" scaled="0"/>
        </a:gra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/>
          <p:nvPr/>
        </p:nvSpPr>
        <p:spPr>
          <a:xfrm>
            <a:off x="196200" y="151350"/>
            <a:ext cx="8751600" cy="4840800"/>
          </a:xfrm>
          <a:prstGeom prst="roundRect">
            <a:avLst>
              <a:gd fmla="val 3125" name="adj"/>
            </a:avLst>
          </a:prstGeom>
          <a:solidFill>
            <a:schemeClr val="dk1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Concoct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196200" y="398547"/>
            <a:ext cx="8751600" cy="8619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Concoct</a:t>
            </a:r>
            <a:endParaRPr b="1"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4"/>
          <p:cNvSpPr/>
          <p:nvPr/>
        </p:nvSpPr>
        <p:spPr>
          <a:xfrm>
            <a:off x="196200" y="151350"/>
            <a:ext cx="8751600" cy="626700"/>
          </a:xfrm>
          <a:prstGeom prst="roundRect">
            <a:avLst>
              <a:gd fmla="val 23301" name="adj"/>
            </a:avLst>
          </a:prstGeom>
          <a:solidFill>
            <a:srgbClr val="43434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273950" y="226650"/>
            <a:ext cx="7882800" cy="476100"/>
          </a:xfrm>
          <a:prstGeom prst="roundRect">
            <a:avLst>
              <a:gd fmla="val 37203" name="adj"/>
            </a:avLst>
          </a:prstGeom>
          <a:solidFill>
            <a:schemeClr val="accent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www.concoct.com/main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8296600" y="398550"/>
            <a:ext cx="132300" cy="1323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8483200" y="398550"/>
            <a:ext cx="132300" cy="1323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8669800" y="398550"/>
            <a:ext cx="132300" cy="132300"/>
          </a:xfrm>
          <a:prstGeom prst="ellipse">
            <a:avLst/>
          </a:prstGeom>
          <a:solidFill>
            <a:srgbClr val="83D1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2177100" y="1376650"/>
            <a:ext cx="4696500" cy="3530100"/>
          </a:xfrm>
          <a:prstGeom prst="roundRect">
            <a:avLst>
              <a:gd fmla="val 2653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 txBox="1"/>
          <p:nvPr/>
        </p:nvSpPr>
        <p:spPr>
          <a:xfrm>
            <a:off x="2177250" y="1437150"/>
            <a:ext cx="469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Add your drink ingredients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2818950" y="1837338"/>
            <a:ext cx="35061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Lime Juice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2818950" y="4316850"/>
            <a:ext cx="3506100" cy="476100"/>
          </a:xfrm>
          <a:prstGeom prst="roundRect">
            <a:avLst>
              <a:gd fmla="val 37203" name="adj"/>
            </a:avLst>
          </a:prstGeom>
          <a:solidFill>
            <a:srgbClr val="B6D7A8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FIND ME A DRINK !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2818950" y="3618275"/>
            <a:ext cx="3506100" cy="476100"/>
          </a:xfrm>
          <a:prstGeom prst="roundRect">
            <a:avLst>
              <a:gd fmla="val 37203" name="adj"/>
            </a:avLst>
          </a:prstGeom>
          <a:solidFill>
            <a:srgbClr val="6D9EEB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Pick a taste profile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3" name="Google Shape;83;p14"/>
          <p:cNvSpPr/>
          <p:nvPr/>
        </p:nvSpPr>
        <p:spPr>
          <a:xfrm>
            <a:off x="2818950" y="2417388"/>
            <a:ext cx="35061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D9D9D9"/>
                </a:solidFill>
              </a:rPr>
              <a:t>Ingredient 2…</a:t>
            </a:r>
            <a:endParaRPr i="1">
              <a:solidFill>
                <a:srgbClr val="D9D9D9"/>
              </a:solidFill>
            </a:endParaRPr>
          </a:p>
        </p:txBody>
      </p:sp>
      <p:sp>
        <p:nvSpPr>
          <p:cNvPr id="84" name="Google Shape;84;p14"/>
          <p:cNvSpPr/>
          <p:nvPr/>
        </p:nvSpPr>
        <p:spPr>
          <a:xfrm>
            <a:off x="2818950" y="2997438"/>
            <a:ext cx="35061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D9D9D9"/>
                </a:solidFill>
              </a:rPr>
              <a:t>Ingredient 3…</a:t>
            </a:r>
            <a:endParaRPr i="1">
              <a:solidFill>
                <a:srgbClr val="D9D9D9"/>
              </a:solidFill>
            </a:endParaRPr>
          </a:p>
        </p:txBody>
      </p:sp>
      <p:sp>
        <p:nvSpPr>
          <p:cNvPr id="85" name="Google Shape;85;p14"/>
          <p:cNvSpPr/>
          <p:nvPr/>
        </p:nvSpPr>
        <p:spPr>
          <a:xfrm rot="10800000">
            <a:off x="5995000" y="3790175"/>
            <a:ext cx="153000" cy="1323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 txBox="1"/>
          <p:nvPr/>
        </p:nvSpPr>
        <p:spPr>
          <a:xfrm>
            <a:off x="7603500" y="809750"/>
            <a:ext cx="134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Your Likes</a:t>
            </a:r>
            <a:endParaRPr sz="600"/>
          </a:p>
        </p:txBody>
      </p:sp>
      <p:sp>
        <p:nvSpPr>
          <p:cNvPr id="87" name="Google Shape;87;p14"/>
          <p:cNvSpPr txBox="1"/>
          <p:nvPr/>
        </p:nvSpPr>
        <p:spPr>
          <a:xfrm>
            <a:off x="6148000" y="809750"/>
            <a:ext cx="134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Add a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Drink</a:t>
            </a:r>
            <a:endParaRPr sz="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FA8DC"/>
            </a:gs>
            <a:gs pos="100000">
              <a:srgbClr val="E06666"/>
            </a:gs>
          </a:gsLst>
          <a:lin ang="8100019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/>
          <p:nvPr/>
        </p:nvSpPr>
        <p:spPr>
          <a:xfrm>
            <a:off x="196200" y="151350"/>
            <a:ext cx="8751600" cy="4840800"/>
          </a:xfrm>
          <a:prstGeom prst="roundRect">
            <a:avLst>
              <a:gd fmla="val 3125" name="adj"/>
            </a:avLst>
          </a:prstGeom>
          <a:solidFill>
            <a:schemeClr val="dk1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 txBox="1"/>
          <p:nvPr/>
        </p:nvSpPr>
        <p:spPr>
          <a:xfrm>
            <a:off x="196200" y="398547"/>
            <a:ext cx="8751600" cy="8619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Concoct</a:t>
            </a:r>
            <a:endParaRPr b="1"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273950" y="1322225"/>
            <a:ext cx="8582400" cy="3576600"/>
          </a:xfrm>
          <a:prstGeom prst="roundRect">
            <a:avLst>
              <a:gd fmla="val 2653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 txBox="1"/>
          <p:nvPr/>
        </p:nvSpPr>
        <p:spPr>
          <a:xfrm>
            <a:off x="273950" y="1322225"/>
            <a:ext cx="13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Results: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196200" y="151350"/>
            <a:ext cx="8751600" cy="626700"/>
          </a:xfrm>
          <a:prstGeom prst="roundRect">
            <a:avLst>
              <a:gd fmla="val 23301" name="adj"/>
            </a:avLst>
          </a:prstGeom>
          <a:solidFill>
            <a:srgbClr val="43434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273950" y="226650"/>
            <a:ext cx="7882800" cy="476100"/>
          </a:xfrm>
          <a:prstGeom prst="roundRect">
            <a:avLst>
              <a:gd fmla="val 37203" name="adj"/>
            </a:avLst>
          </a:prstGeom>
          <a:solidFill>
            <a:schemeClr val="accent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www.concoct.com/results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98" name="Google Shape;98;p15"/>
          <p:cNvSpPr/>
          <p:nvPr/>
        </p:nvSpPr>
        <p:spPr>
          <a:xfrm>
            <a:off x="8296600" y="398550"/>
            <a:ext cx="132300" cy="1323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8483200" y="398550"/>
            <a:ext cx="132300" cy="1323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8669800" y="398550"/>
            <a:ext cx="132300" cy="132300"/>
          </a:xfrm>
          <a:prstGeom prst="ellipse">
            <a:avLst/>
          </a:prstGeom>
          <a:solidFill>
            <a:srgbClr val="83D1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1403800" y="1421225"/>
            <a:ext cx="1115700" cy="2022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Lime Juice 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102" name="Google Shape;102;p15"/>
          <p:cNvSpPr/>
          <p:nvPr/>
        </p:nvSpPr>
        <p:spPr>
          <a:xfrm>
            <a:off x="2590325" y="1421225"/>
            <a:ext cx="1115700" cy="2022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Sugar Syrup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3776850" y="1421225"/>
            <a:ext cx="1115700" cy="2022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Egg Whites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5002275" y="1421225"/>
            <a:ext cx="1115700" cy="2022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Bourbon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6227700" y="1421225"/>
            <a:ext cx="1115700" cy="202200"/>
          </a:xfrm>
          <a:prstGeom prst="roundRect">
            <a:avLst>
              <a:gd fmla="val 37203" name="adj"/>
            </a:avLst>
          </a:prstGeom>
          <a:solidFill>
            <a:srgbClr val="6D9EEB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Sour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544400" y="1827625"/>
            <a:ext cx="2200500" cy="2931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3471750" y="1827625"/>
            <a:ext cx="2200500" cy="2931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6399100" y="1827625"/>
            <a:ext cx="2200500" cy="2931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1463" y="2104113"/>
            <a:ext cx="1501076" cy="150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 rotWithShape="1">
          <a:blip r:embed="rId4">
            <a:alphaModFix/>
          </a:blip>
          <a:srcRect b="0" l="20349" r="26627" t="0"/>
          <a:stretch/>
        </p:blipFill>
        <p:spPr>
          <a:xfrm>
            <a:off x="888126" y="1975373"/>
            <a:ext cx="1398001" cy="1758551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</p:pic>
      <p:pic>
        <p:nvPicPr>
          <p:cNvPr id="111" name="Google Shape;11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0075" y="1975375"/>
            <a:ext cx="1758550" cy="175855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</p:pic>
      <p:sp>
        <p:nvSpPr>
          <p:cNvPr id="112" name="Google Shape;112;p15"/>
          <p:cNvSpPr txBox="1"/>
          <p:nvPr/>
        </p:nvSpPr>
        <p:spPr>
          <a:xfrm>
            <a:off x="682700" y="3932450"/>
            <a:ext cx="192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Boston Sour</a:t>
            </a:r>
            <a:endParaRPr sz="1200">
              <a:solidFill>
                <a:srgbClr val="666666"/>
              </a:solidFill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3610050" y="3932450"/>
            <a:ext cx="192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Whiskey Sour</a:t>
            </a:r>
            <a:endParaRPr sz="1200">
              <a:solidFill>
                <a:srgbClr val="666666"/>
              </a:solidFill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6537400" y="3932450"/>
            <a:ext cx="192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New York Sour</a:t>
            </a:r>
            <a:endParaRPr sz="12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FA8DC"/>
            </a:gs>
            <a:gs pos="100000">
              <a:srgbClr val="E06666"/>
            </a:gs>
          </a:gsLst>
          <a:lin ang="8100019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/>
          <p:nvPr/>
        </p:nvSpPr>
        <p:spPr>
          <a:xfrm>
            <a:off x="196200" y="151350"/>
            <a:ext cx="8751600" cy="4840800"/>
          </a:xfrm>
          <a:prstGeom prst="roundRect">
            <a:avLst>
              <a:gd fmla="val 3125" name="adj"/>
            </a:avLst>
          </a:prstGeom>
          <a:solidFill>
            <a:schemeClr val="dk1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 txBox="1"/>
          <p:nvPr/>
        </p:nvSpPr>
        <p:spPr>
          <a:xfrm>
            <a:off x="196200" y="398547"/>
            <a:ext cx="8751600" cy="8619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Concoct</a:t>
            </a:r>
            <a:endParaRPr b="1"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273950" y="1322225"/>
            <a:ext cx="8582400" cy="3576600"/>
          </a:xfrm>
          <a:prstGeom prst="roundRect">
            <a:avLst>
              <a:gd fmla="val 2653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273950" y="1322225"/>
            <a:ext cx="13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Dev’s Likes: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16"/>
          <p:cNvSpPr/>
          <p:nvPr/>
        </p:nvSpPr>
        <p:spPr>
          <a:xfrm>
            <a:off x="196200" y="151350"/>
            <a:ext cx="8751600" cy="626700"/>
          </a:xfrm>
          <a:prstGeom prst="roundRect">
            <a:avLst>
              <a:gd fmla="val 23301" name="adj"/>
            </a:avLst>
          </a:prstGeom>
          <a:solidFill>
            <a:srgbClr val="43434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273950" y="226650"/>
            <a:ext cx="7882800" cy="476100"/>
          </a:xfrm>
          <a:prstGeom prst="roundRect">
            <a:avLst>
              <a:gd fmla="val 37203" name="adj"/>
            </a:avLst>
          </a:prstGeom>
          <a:solidFill>
            <a:schemeClr val="accent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www.concoct.com/user-likes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8296600" y="398550"/>
            <a:ext cx="132300" cy="1323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8483200" y="398550"/>
            <a:ext cx="132300" cy="1323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6"/>
          <p:cNvSpPr/>
          <p:nvPr/>
        </p:nvSpPr>
        <p:spPr>
          <a:xfrm>
            <a:off x="8669800" y="398550"/>
            <a:ext cx="132300" cy="132300"/>
          </a:xfrm>
          <a:prstGeom prst="ellipse">
            <a:avLst/>
          </a:prstGeom>
          <a:solidFill>
            <a:srgbClr val="83D1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544400" y="1827625"/>
            <a:ext cx="2200500" cy="2931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>
            <a:off x="3471750" y="1827625"/>
            <a:ext cx="2200500" cy="2931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16"/>
          <p:cNvPicPr preferRelativeResize="0"/>
          <p:nvPr/>
        </p:nvPicPr>
        <p:blipFill rotWithShape="1">
          <a:blip r:embed="rId3">
            <a:alphaModFix/>
          </a:blip>
          <a:srcRect b="0" l="20349" r="26627" t="0"/>
          <a:stretch/>
        </p:blipFill>
        <p:spPr>
          <a:xfrm>
            <a:off x="888126" y="1975373"/>
            <a:ext cx="1398001" cy="1758551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</p:pic>
      <p:pic>
        <p:nvPicPr>
          <p:cNvPr id="131" name="Google Shape;13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2725" y="1975375"/>
            <a:ext cx="1758550" cy="175855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</p:pic>
      <p:sp>
        <p:nvSpPr>
          <p:cNvPr id="132" name="Google Shape;132;p16"/>
          <p:cNvSpPr txBox="1"/>
          <p:nvPr/>
        </p:nvSpPr>
        <p:spPr>
          <a:xfrm>
            <a:off x="682700" y="3932450"/>
            <a:ext cx="192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Boston Sour</a:t>
            </a:r>
            <a:endParaRPr sz="1200">
              <a:solidFill>
                <a:srgbClr val="666666"/>
              </a:solidFill>
            </a:endParaRPr>
          </a:p>
        </p:txBody>
      </p:sp>
      <p:sp>
        <p:nvSpPr>
          <p:cNvPr id="133" name="Google Shape;133;p16"/>
          <p:cNvSpPr txBox="1"/>
          <p:nvPr/>
        </p:nvSpPr>
        <p:spPr>
          <a:xfrm>
            <a:off x="3610050" y="3932450"/>
            <a:ext cx="192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New York Sour</a:t>
            </a:r>
            <a:endParaRPr sz="1200">
              <a:solidFill>
                <a:srgbClr val="666666"/>
              </a:solidFill>
            </a:endParaRPr>
          </a:p>
        </p:txBody>
      </p:sp>
      <p:sp>
        <p:nvSpPr>
          <p:cNvPr id="134" name="Google Shape;134;p16"/>
          <p:cNvSpPr txBox="1"/>
          <p:nvPr/>
        </p:nvSpPr>
        <p:spPr>
          <a:xfrm>
            <a:off x="7603500" y="809750"/>
            <a:ext cx="134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Add a Drink</a:t>
            </a:r>
            <a:endParaRPr sz="600"/>
          </a:p>
        </p:txBody>
      </p:sp>
      <p:sp>
        <p:nvSpPr>
          <p:cNvPr id="135" name="Google Shape;135;p16"/>
          <p:cNvSpPr txBox="1"/>
          <p:nvPr/>
        </p:nvSpPr>
        <p:spPr>
          <a:xfrm>
            <a:off x="6148000" y="809750"/>
            <a:ext cx="134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Find a Drink</a:t>
            </a:r>
            <a:endParaRPr sz="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FA8DC"/>
            </a:gs>
            <a:gs pos="100000">
              <a:srgbClr val="E06666"/>
            </a:gs>
          </a:gsLst>
          <a:lin ang="8100019" scaled="0"/>
        </a:gra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/>
          <p:nvPr/>
        </p:nvSpPr>
        <p:spPr>
          <a:xfrm>
            <a:off x="196200" y="151350"/>
            <a:ext cx="8751600" cy="4840800"/>
          </a:xfrm>
          <a:prstGeom prst="roundRect">
            <a:avLst>
              <a:gd fmla="val 3125" name="adj"/>
            </a:avLst>
          </a:prstGeom>
          <a:solidFill>
            <a:schemeClr val="dk1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 txBox="1"/>
          <p:nvPr/>
        </p:nvSpPr>
        <p:spPr>
          <a:xfrm>
            <a:off x="196200" y="398547"/>
            <a:ext cx="8751600" cy="8619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Concoct</a:t>
            </a:r>
            <a:endParaRPr b="1"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17"/>
          <p:cNvSpPr/>
          <p:nvPr/>
        </p:nvSpPr>
        <p:spPr>
          <a:xfrm>
            <a:off x="273950" y="1322225"/>
            <a:ext cx="8582400" cy="3576600"/>
          </a:xfrm>
          <a:prstGeom prst="roundRect">
            <a:avLst>
              <a:gd fmla="val 2653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 txBox="1"/>
          <p:nvPr/>
        </p:nvSpPr>
        <p:spPr>
          <a:xfrm>
            <a:off x="273950" y="1322225"/>
            <a:ext cx="13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Add a Drink: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17"/>
          <p:cNvSpPr/>
          <p:nvPr/>
        </p:nvSpPr>
        <p:spPr>
          <a:xfrm>
            <a:off x="196200" y="151350"/>
            <a:ext cx="8751600" cy="626700"/>
          </a:xfrm>
          <a:prstGeom prst="roundRect">
            <a:avLst>
              <a:gd fmla="val 23301" name="adj"/>
            </a:avLst>
          </a:prstGeom>
          <a:solidFill>
            <a:srgbClr val="43434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7"/>
          <p:cNvSpPr/>
          <p:nvPr/>
        </p:nvSpPr>
        <p:spPr>
          <a:xfrm>
            <a:off x="273950" y="226650"/>
            <a:ext cx="7882800" cy="476100"/>
          </a:xfrm>
          <a:prstGeom prst="roundRect">
            <a:avLst>
              <a:gd fmla="val 37203" name="adj"/>
            </a:avLst>
          </a:prstGeom>
          <a:solidFill>
            <a:schemeClr val="accent3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www.concoct.com/user-add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8296600" y="398550"/>
            <a:ext cx="132300" cy="132300"/>
          </a:xfrm>
          <a:prstGeom prst="ellipse">
            <a:avLst/>
          </a:prstGeom>
          <a:solidFill>
            <a:srgbClr val="CC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7"/>
          <p:cNvSpPr/>
          <p:nvPr/>
        </p:nvSpPr>
        <p:spPr>
          <a:xfrm>
            <a:off x="8483200" y="398550"/>
            <a:ext cx="132300" cy="1323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7"/>
          <p:cNvSpPr/>
          <p:nvPr/>
        </p:nvSpPr>
        <p:spPr>
          <a:xfrm>
            <a:off x="8669800" y="398550"/>
            <a:ext cx="132300" cy="132300"/>
          </a:xfrm>
          <a:prstGeom prst="ellipse">
            <a:avLst/>
          </a:prstGeom>
          <a:solidFill>
            <a:srgbClr val="83D1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7"/>
          <p:cNvSpPr/>
          <p:nvPr/>
        </p:nvSpPr>
        <p:spPr>
          <a:xfrm>
            <a:off x="544400" y="1827625"/>
            <a:ext cx="2200500" cy="2931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7"/>
          <p:cNvPicPr preferRelativeResize="0"/>
          <p:nvPr/>
        </p:nvPicPr>
        <p:blipFill rotWithShape="1">
          <a:blip r:embed="rId3">
            <a:alphaModFix/>
          </a:blip>
          <a:srcRect b="0" l="20349" r="26627" t="0"/>
          <a:stretch/>
        </p:blipFill>
        <p:spPr>
          <a:xfrm>
            <a:off x="888126" y="1975373"/>
            <a:ext cx="1398001" cy="1758551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st="19050">
              <a:srgbClr val="000000">
                <a:alpha val="17000"/>
              </a:srgbClr>
            </a:outerShdw>
          </a:effectLst>
        </p:spPr>
      </p:pic>
      <p:sp>
        <p:nvSpPr>
          <p:cNvPr id="151" name="Google Shape;151;p17"/>
          <p:cNvSpPr txBox="1"/>
          <p:nvPr/>
        </p:nvSpPr>
        <p:spPr>
          <a:xfrm>
            <a:off x="682700" y="3823575"/>
            <a:ext cx="1923900" cy="3693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Name</a:t>
            </a:r>
            <a:endParaRPr i="1" sz="1200">
              <a:solidFill>
                <a:srgbClr val="666666"/>
              </a:solidFill>
            </a:endParaRPr>
          </a:p>
        </p:txBody>
      </p:sp>
      <p:sp>
        <p:nvSpPr>
          <p:cNvPr id="152" name="Google Shape;152;p17"/>
          <p:cNvSpPr txBox="1"/>
          <p:nvPr/>
        </p:nvSpPr>
        <p:spPr>
          <a:xfrm>
            <a:off x="7603500" y="809750"/>
            <a:ext cx="134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Your Likes</a:t>
            </a:r>
            <a:endParaRPr sz="600"/>
          </a:p>
        </p:txBody>
      </p:sp>
      <p:sp>
        <p:nvSpPr>
          <p:cNvPr id="153" name="Google Shape;153;p17"/>
          <p:cNvSpPr txBox="1"/>
          <p:nvPr/>
        </p:nvSpPr>
        <p:spPr>
          <a:xfrm>
            <a:off x="6148000" y="809750"/>
            <a:ext cx="134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Find a Drink</a:t>
            </a:r>
            <a:endParaRPr sz="600"/>
          </a:p>
        </p:txBody>
      </p:sp>
      <p:sp>
        <p:nvSpPr>
          <p:cNvPr id="154" name="Google Shape;154;p17"/>
          <p:cNvSpPr/>
          <p:nvPr/>
        </p:nvSpPr>
        <p:spPr>
          <a:xfrm>
            <a:off x="1213925" y="2266600"/>
            <a:ext cx="746400" cy="746400"/>
          </a:xfrm>
          <a:prstGeom prst="mathPlus">
            <a:avLst>
              <a:gd fmla="val 23520" name="adj1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7"/>
          <p:cNvSpPr txBox="1"/>
          <p:nvPr/>
        </p:nvSpPr>
        <p:spPr>
          <a:xfrm>
            <a:off x="889625" y="3108625"/>
            <a:ext cx="139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Add Picture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" name="Google Shape;156;p17"/>
          <p:cNvSpPr/>
          <p:nvPr/>
        </p:nvSpPr>
        <p:spPr>
          <a:xfrm>
            <a:off x="2818950" y="1827625"/>
            <a:ext cx="21186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Lime Juice 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57" name="Google Shape;157;p17"/>
          <p:cNvSpPr/>
          <p:nvPr/>
        </p:nvSpPr>
        <p:spPr>
          <a:xfrm>
            <a:off x="2818950" y="2407675"/>
            <a:ext cx="21186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D9D9D9"/>
                </a:solidFill>
              </a:rPr>
              <a:t>Ingredient 2…</a:t>
            </a:r>
            <a:endParaRPr i="1">
              <a:solidFill>
                <a:srgbClr val="D9D9D9"/>
              </a:solidFill>
            </a:endParaRPr>
          </a:p>
        </p:txBody>
      </p:sp>
      <p:sp>
        <p:nvSpPr>
          <p:cNvPr id="158" name="Google Shape;158;p17"/>
          <p:cNvSpPr/>
          <p:nvPr/>
        </p:nvSpPr>
        <p:spPr>
          <a:xfrm>
            <a:off x="2818950" y="2987725"/>
            <a:ext cx="21186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D9D9D9"/>
                </a:solidFill>
              </a:rPr>
              <a:t>Ingredient 3…</a:t>
            </a:r>
            <a:endParaRPr i="1">
              <a:solidFill>
                <a:srgbClr val="D9D9D9"/>
              </a:solidFill>
            </a:endParaRPr>
          </a:p>
        </p:txBody>
      </p:sp>
      <p:sp>
        <p:nvSpPr>
          <p:cNvPr id="159" name="Google Shape;159;p17"/>
          <p:cNvSpPr/>
          <p:nvPr/>
        </p:nvSpPr>
        <p:spPr>
          <a:xfrm>
            <a:off x="2818950" y="3567775"/>
            <a:ext cx="21186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D9D9D9"/>
                </a:solidFill>
              </a:rPr>
              <a:t>Ingredient 4…</a:t>
            </a:r>
            <a:endParaRPr i="1">
              <a:solidFill>
                <a:srgbClr val="D9D9D9"/>
              </a:solidFill>
            </a:endParaRPr>
          </a:p>
        </p:txBody>
      </p:sp>
      <p:sp>
        <p:nvSpPr>
          <p:cNvPr id="160" name="Google Shape;160;p17"/>
          <p:cNvSpPr/>
          <p:nvPr/>
        </p:nvSpPr>
        <p:spPr>
          <a:xfrm>
            <a:off x="2818950" y="4147825"/>
            <a:ext cx="2118600" cy="476100"/>
          </a:xfrm>
          <a:prstGeom prst="roundRect">
            <a:avLst>
              <a:gd fmla="val 37203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D9D9D9"/>
                </a:solidFill>
              </a:rPr>
              <a:t>Ingredient 5…</a:t>
            </a:r>
            <a:endParaRPr i="1">
              <a:solidFill>
                <a:srgbClr val="D9D9D9"/>
              </a:solidFill>
            </a:endParaRPr>
          </a:p>
        </p:txBody>
      </p:sp>
      <p:sp>
        <p:nvSpPr>
          <p:cNvPr id="161" name="Google Shape;161;p17"/>
          <p:cNvSpPr/>
          <p:nvPr/>
        </p:nvSpPr>
        <p:spPr>
          <a:xfrm>
            <a:off x="5109625" y="1827625"/>
            <a:ext cx="3505800" cy="2796300"/>
          </a:xfrm>
          <a:prstGeom prst="roundRect">
            <a:avLst>
              <a:gd fmla="val 5247" name="adj"/>
            </a:avLst>
          </a:prstGeom>
          <a:solidFill>
            <a:srgbClr val="666666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62" name="Google Shape;162;p17"/>
          <p:cNvSpPr txBox="1"/>
          <p:nvPr/>
        </p:nvSpPr>
        <p:spPr>
          <a:xfrm>
            <a:off x="5190925" y="19753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D9D9D9"/>
                </a:solidFill>
              </a:rPr>
              <a:t>Type recipe here…</a:t>
            </a:r>
            <a:endParaRPr i="1">
              <a:solidFill>
                <a:srgbClr val="D9D9D9"/>
              </a:solidFill>
            </a:endParaRPr>
          </a:p>
        </p:txBody>
      </p:sp>
      <p:sp>
        <p:nvSpPr>
          <p:cNvPr id="163" name="Google Shape;163;p17"/>
          <p:cNvSpPr txBox="1"/>
          <p:nvPr/>
        </p:nvSpPr>
        <p:spPr>
          <a:xfrm>
            <a:off x="3179250" y="1323463"/>
            <a:ext cx="13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Ingredients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6163525" y="1343938"/>
            <a:ext cx="139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Recipe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17"/>
          <p:cNvSpPr/>
          <p:nvPr/>
        </p:nvSpPr>
        <p:spPr>
          <a:xfrm>
            <a:off x="843975" y="4299675"/>
            <a:ext cx="1667700" cy="369300"/>
          </a:xfrm>
          <a:prstGeom prst="roundRect">
            <a:avLst>
              <a:gd fmla="val 37203" name="adj"/>
            </a:avLst>
          </a:prstGeom>
          <a:solidFill>
            <a:srgbClr val="B6D7A8"/>
          </a:soli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Add +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